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8" r:id="rId5"/>
    <p:sldId id="260" r:id="rId6"/>
    <p:sldId id="262" r:id="rId7"/>
    <p:sldId id="265" r:id="rId8"/>
    <p:sldId id="266" r:id="rId9"/>
    <p:sldId id="274" r:id="rId10"/>
    <p:sldId id="275" r:id="rId11"/>
    <p:sldId id="272" r:id="rId12"/>
    <p:sldId id="267" r:id="rId13"/>
    <p:sldId id="269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04"/>
    <p:restoredTop sz="71056"/>
  </p:normalViewPr>
  <p:slideViewPr>
    <p:cSldViewPr snapToGrid="0" snapToObjects="1">
      <p:cViewPr>
        <p:scale>
          <a:sx n="82" d="100"/>
          <a:sy n="82" d="100"/>
        </p:scale>
        <p:origin x="91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BD86B5-450B-214F-810D-60465BEA24D0}" type="datetimeFigureOut">
              <a:rPr lang="en-US" smtClean="0"/>
              <a:t>4/18/22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235AFC-526D-E64A-AD5A-AB4D94D5B9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45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Filename makes the filename of the read/write file accessible in the </a:t>
            </a:r>
            <a:r>
              <a:rPr lang="en-US" dirty="0" err="1"/>
              <a:t>GrammarChecker</a:t>
            </a:r>
            <a:r>
              <a:rPr lang="en-US" dirty="0"/>
              <a:t> class.</a:t>
            </a:r>
          </a:p>
          <a:p>
            <a:r>
              <a:rPr lang="en-US" dirty="0"/>
              <a:t>Validate </a:t>
            </a:r>
            <a:r>
              <a:rPr lang="en-US" dirty="0" err="1"/>
              <a:t>filepath</a:t>
            </a:r>
            <a:r>
              <a:rPr lang="en-US" dirty="0"/>
              <a:t> asks user for a file and checks the path is valid before proceeding.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35AFC-526D-E64A-AD5A-AB4D94D5B9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996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 where most of the logic takes 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235AFC-526D-E64A-AD5A-AB4D94D5B9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075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9546-D16B-3EB5-487A-08FFD6768F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7B5FB-A35E-4782-6527-D3A48B36D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98134-BFAF-2F01-055D-4DFBD3EB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A2A67-4293-B032-0DE2-3B3BDB420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E3D2D-B54B-5371-D707-D19668B51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848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D2E16-5B7A-363A-2B9C-9DE062D30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7AF0C-91E1-91DA-F385-0D1089FF7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19107-9B4C-50AA-2AE6-BF47D312D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94C52-FACF-3AC3-693F-F2A63DDC1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1AD58-96BF-6E0D-3F06-5C5627C8C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653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89B02A-36CD-BFF5-0BE2-987A603B7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05188-6CAD-4C50-AED9-B180158A0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24088-2CCA-A05C-8092-3340C0624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30E85-254A-CA49-E220-2854B6B98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1C4A0-54A7-0467-E78E-DD5071AC5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44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0DBCF-FE14-D7F1-B92F-E52F63941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EA11B-EBBE-58BD-D07D-A718EF74B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F4D5F-E766-5EBC-963B-EBF266D84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AA7F2-3C2E-0874-83E9-AFE1849F5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99BA3-6204-7CC8-C452-8A25F63CD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4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86512-17F2-FC18-9F2C-FF3B7BD94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2EE8D-2364-16E4-ED41-4ECE4FB85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2A608-465F-24CC-E05F-1A7770DDE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E25E4-FFBC-A661-082C-14805E4E5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581CF-99E1-3B6A-6BE6-7526A3D89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70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D64CA-0B98-02FB-AE1F-EFD8AAC63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2DA2E-1DA7-3A67-1846-DAC37FA67E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8F581-8486-E115-2427-FC25EF2D4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B01BE-FDF7-72B2-3BD7-6062A256B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8F60E-3076-F1EB-C5DA-CC5394477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8F9DB-1E0D-A5F6-DDB7-C2623E168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37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BD58-F0F0-6A4A-275B-D739EA2E0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DF5D2-6719-D48C-E8CF-3A5205290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D7A62-47EE-E80D-2FC8-FB81018EB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745A60-9E62-0979-0608-BC1E9413E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E9F739-2B5D-8F13-7723-9E0BD02DB1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C30B2D-4157-C43B-243D-A9E5DBE01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6C49DA-1DAF-970D-2628-D0BB3860A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14D0E7-BC56-27FB-46EF-7F63B2EBF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78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91B13-6B56-2B0E-F269-CEDCC8050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4861A-2EAE-82CC-B3B0-803C11BEC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E4B8E2-9B43-3FAA-65E9-13DFEC804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5520B5-CFFC-A7C6-D211-545E89710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725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C351C0-4B2B-C03F-8AE0-9FF448D16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35CCC2-A7C1-9E4E-5105-E88058032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53FA5E-BC0B-04A7-740B-C01A93CD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89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462CE-7DCA-8FE5-50A3-9CDD288B9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566BB-19E7-DEFB-E352-5C42C6403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03369E-B5B6-A5FA-B2E6-A03846C1F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934688-C7F1-8FC1-E2BE-7C1E9A8BC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006FC-8B4B-B1F9-5A11-B9BAFD7FD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AAEAE-886F-49E7-CA59-C1FD8F1E1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31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6B9A-3C8D-6F5B-FEA1-553B116F4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E61652-C5DF-21FA-39D7-A966E11F03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32F8C-5D5B-2EA9-1A39-6146E6DD4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F6FFD-C89B-75E8-F3B3-74E0F8BE5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02DDB-2B68-7D58-6584-FB7F6EB74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69A99-1DC4-92A5-45DA-3A99ACA27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64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C7E6FB-9662-75A4-B16E-060958333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C3A04D-534D-4434-24B7-1A2C7773A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6222F-735F-0546-C001-2A68852F79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54B58-3558-F147-A20A-B3E0130BAD4C}" type="datetimeFigureOut">
              <a:rPr lang="en-US" smtClean="0"/>
              <a:t>4/18/22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9E02A-825C-591F-07F2-A2A27C313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D432A-3A3D-6C79-3464-F98ED9C7E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86E979-3AD8-3747-84E9-897857987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488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6492C-A7F7-B440-556E-5DB3CC3046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Final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C3FE2-691B-0F22-D76F-2A76C39432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EECE 2140 – Frank Anderson</a:t>
            </a:r>
          </a:p>
        </p:txBody>
      </p:sp>
    </p:spTree>
    <p:extLst>
      <p:ext uri="{BB962C8B-B14F-4D97-AF65-F5344CB8AC3E}">
        <p14:creationId xmlns:p14="http://schemas.microsoft.com/office/powerpoint/2010/main" val="2171683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C9526D-9971-9380-364C-C2170D0D2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334" y="0"/>
            <a:ext cx="89093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64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FA1A4E-BA22-D4F8-86E0-43BFFF710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Grammar Checker Logic Walkthrough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B00AED-27F0-39AB-89C4-784EEDD5E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/>
            <a:r>
              <a:rPr lang="en-US" dirty="0"/>
              <a:t>Create instance of Dictionary and </a:t>
            </a:r>
            <a:r>
              <a:rPr lang="en-US" dirty="0" err="1"/>
              <a:t>FileManager</a:t>
            </a:r>
            <a:endParaRPr lang="en-US" dirty="0"/>
          </a:p>
          <a:p>
            <a:pPr marL="457200" indent="-457200"/>
            <a:r>
              <a:rPr lang="en-US" dirty="0"/>
              <a:t>Open file and create edited version</a:t>
            </a:r>
          </a:p>
          <a:p>
            <a:pPr marL="457200" indent="-457200"/>
            <a:r>
              <a:rPr lang="en-US" dirty="0"/>
              <a:t>Read file word by word using a buffer</a:t>
            </a:r>
          </a:p>
          <a:p>
            <a:pPr marL="914400" lvl="1" indent="-457200"/>
            <a:r>
              <a:rPr lang="en-US" sz="2800" dirty="0"/>
              <a:t>Track if the word starts with a capital</a:t>
            </a:r>
          </a:p>
          <a:p>
            <a:pPr marL="914400" lvl="1" indent="-457200"/>
            <a:r>
              <a:rPr lang="en-US" sz="2800" dirty="0"/>
              <a:t>If the word is not punctuation or whitespace, proceed</a:t>
            </a:r>
          </a:p>
          <a:p>
            <a:pPr marL="914400" lvl="1" indent="-457200"/>
            <a:r>
              <a:rPr lang="en-US" sz="2800" dirty="0"/>
              <a:t>Clean up the word to make searching easier</a:t>
            </a:r>
          </a:p>
          <a:p>
            <a:pPr marL="914400" lvl="1" indent="-457200"/>
            <a:r>
              <a:rPr lang="en-US" sz="2800" dirty="0"/>
              <a:t>Check if the word is in the dictionary. If so, write to new file and keep moving</a:t>
            </a:r>
          </a:p>
          <a:p>
            <a:pPr marL="1371600" lvl="2" indent="-457200"/>
            <a:r>
              <a:rPr lang="en-US" sz="2800" dirty="0"/>
              <a:t>Otherwise, find similar words and ask user to pick one</a:t>
            </a:r>
          </a:p>
          <a:p>
            <a:pPr marL="1371600" lvl="2" indent="-457200"/>
            <a:r>
              <a:rPr lang="en-US" sz="2800" dirty="0"/>
              <a:t>Write choice to new file and move to next word</a:t>
            </a:r>
          </a:p>
        </p:txBody>
      </p:sp>
    </p:spTree>
    <p:extLst>
      <p:ext uri="{BB962C8B-B14F-4D97-AF65-F5344CB8AC3E}">
        <p14:creationId xmlns:p14="http://schemas.microsoft.com/office/powerpoint/2010/main" val="1710981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F5BC-CA05-440D-782F-458EB6DB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Dictionary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0C8F39-D4F7-4E03-2964-2671227C7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5848"/>
            <a:ext cx="3932237" cy="3483140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228600" indent="-228600">
              <a:buChar char="•"/>
            </a:pPr>
            <a:r>
              <a:rPr lang="en-US" sz="3200" dirty="0"/>
              <a:t>Loads dictionaries as plain text files with words separated by new lines</a:t>
            </a:r>
          </a:p>
          <a:p>
            <a:pPr marL="228600" indent="-228600">
              <a:buChar char="•"/>
            </a:pPr>
            <a:r>
              <a:rPr lang="en-US" sz="3200" dirty="0"/>
              <a:t>Cleans up inputs and stores words</a:t>
            </a:r>
          </a:p>
          <a:p>
            <a:pPr marL="228600" indent="-228600">
              <a:buChar char="•"/>
            </a:pPr>
            <a:r>
              <a:rPr lang="en-US" sz="3200" dirty="0"/>
              <a:t>Finds similar words when given a word</a:t>
            </a:r>
          </a:p>
          <a:p>
            <a:pPr marL="228600" indent="-228600">
              <a:buChar char="•"/>
            </a:pPr>
            <a:r>
              <a:rPr lang="en-US" sz="3200" dirty="0"/>
              <a:t>Can check if a word is in dictionary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1FE74-8497-E9A3-AC2E-4EA227165DBE}"/>
              </a:ext>
            </a:extLst>
          </p:cNvPr>
          <p:cNvSpPr/>
          <p:nvPr/>
        </p:nvSpPr>
        <p:spPr>
          <a:xfrm>
            <a:off x="6940294" y="2130582"/>
            <a:ext cx="3434784" cy="274121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721A6D7-C73F-AC64-B22F-F341411072ED}"/>
              </a:ext>
            </a:extLst>
          </p:cNvPr>
          <p:cNvCxnSpPr>
            <a:cxnSpLocks/>
          </p:cNvCxnSpPr>
          <p:nvPr/>
        </p:nvCxnSpPr>
        <p:spPr>
          <a:xfrm>
            <a:off x="6940294" y="2642123"/>
            <a:ext cx="3434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CDD4AD2-2CC7-4B90-22BC-A11EED326B43}"/>
              </a:ext>
            </a:extLst>
          </p:cNvPr>
          <p:cNvSpPr txBox="1"/>
          <p:nvPr/>
        </p:nvSpPr>
        <p:spPr>
          <a:xfrm>
            <a:off x="7041153" y="2728964"/>
            <a:ext cx="301832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data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find_similar</a:t>
            </a:r>
            <a:r>
              <a:rPr lang="en-US" dirty="0"/>
              <a:t>(self, string)</a:t>
            </a:r>
          </a:p>
          <a:p>
            <a:r>
              <a:rPr lang="en-US" dirty="0"/>
              <a:t>+ </a:t>
            </a:r>
            <a:r>
              <a:rPr lang="en-US" dirty="0" err="1"/>
              <a:t>clean_input</a:t>
            </a:r>
            <a:r>
              <a:rPr lang="en-US" dirty="0"/>
              <a:t>(string)</a:t>
            </a:r>
          </a:p>
          <a:p>
            <a:r>
              <a:rPr lang="en-US" dirty="0"/>
              <a:t>+ </a:t>
            </a:r>
            <a:r>
              <a:rPr lang="en-US" dirty="0" err="1"/>
              <a:t>word_in</a:t>
            </a:r>
            <a:r>
              <a:rPr lang="en-US" dirty="0"/>
              <a:t>(self, string)</a:t>
            </a:r>
          </a:p>
          <a:p>
            <a:r>
              <a:rPr lang="en-US" dirty="0"/>
              <a:t>+ __</a:t>
            </a:r>
            <a:r>
              <a:rPr lang="en-US" dirty="0" err="1"/>
              <a:t>init</a:t>
            </a:r>
            <a:r>
              <a:rPr lang="en-US" dirty="0"/>
              <a:t>__()</a:t>
            </a:r>
          </a:p>
          <a:p>
            <a:r>
              <a:rPr lang="en-US" dirty="0"/>
              <a:t>      - </a:t>
            </a:r>
            <a:r>
              <a:rPr lang="en-US" dirty="0" err="1"/>
              <a:t>add_to_dictionary</a:t>
            </a:r>
            <a:r>
              <a:rPr lang="en-US" dirty="0"/>
              <a:t>(string)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0FC8F7-F2B4-B20C-5967-9BD000A7FCE6}"/>
              </a:ext>
            </a:extLst>
          </p:cNvPr>
          <p:cNvSpPr txBox="1"/>
          <p:nvPr/>
        </p:nvSpPr>
        <p:spPr>
          <a:xfrm>
            <a:off x="8038149" y="2190978"/>
            <a:ext cx="2306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Dictionary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7DA479E-2920-CD18-78D7-8D42579E5C52}"/>
              </a:ext>
            </a:extLst>
          </p:cNvPr>
          <p:cNvCxnSpPr>
            <a:cxnSpLocks/>
          </p:cNvCxnSpPr>
          <p:nvPr/>
        </p:nvCxnSpPr>
        <p:spPr>
          <a:xfrm>
            <a:off x="6927804" y="3139294"/>
            <a:ext cx="3434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270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54D99-65F7-19A0-4758-DEBC5C611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Finding Suggestions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DC1D0-5142-497F-50F1-6F1C4001BC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String matching is hard!</a:t>
            </a:r>
          </a:p>
          <a:p>
            <a:pPr lvl="1"/>
            <a:r>
              <a:rPr lang="en-US" dirty="0"/>
              <a:t>Tried using score-based system where each word was given a score based on difference</a:t>
            </a:r>
          </a:p>
          <a:p>
            <a:pPr lvl="1"/>
            <a:r>
              <a:rPr lang="en-US" dirty="0"/>
              <a:t>Was ineffective, even after lots of tuning and limiting on what suggestions were valid</a:t>
            </a:r>
          </a:p>
          <a:p>
            <a:r>
              <a:rPr lang="en-US" dirty="0"/>
              <a:t>Instead used library developed by StubHub called </a:t>
            </a:r>
            <a:r>
              <a:rPr lang="en-US" dirty="0" err="1"/>
              <a:t>FuzzyWuzzy</a:t>
            </a:r>
            <a:endParaRPr lang="en-US" dirty="0"/>
          </a:p>
          <a:p>
            <a:pPr lvl="1"/>
            <a:r>
              <a:rPr lang="en-US" dirty="0"/>
              <a:t>Compares two words and gives the difference a score.</a:t>
            </a:r>
          </a:p>
          <a:p>
            <a:pPr lvl="1"/>
            <a:r>
              <a:rPr lang="en-US" dirty="0"/>
              <a:t>Higher the score, more similar the words</a:t>
            </a:r>
          </a:p>
          <a:p>
            <a:pPr lvl="1"/>
            <a:r>
              <a:rPr lang="en-US" dirty="0"/>
              <a:t>Even their version is slow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EA643-DCC0-E7EB-B1FE-064266432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548" y="1641864"/>
            <a:ext cx="5862452" cy="3990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F4C621-A6C4-1E2F-A52A-0D1BF91EC814}"/>
              </a:ext>
            </a:extLst>
          </p:cNvPr>
          <p:cNvSpPr txBox="1"/>
          <p:nvPr/>
        </p:nvSpPr>
        <p:spPr>
          <a:xfrm>
            <a:off x="6709557" y="5925816"/>
            <a:ext cx="16722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… return similar</a:t>
            </a:r>
          </a:p>
        </p:txBody>
      </p:sp>
    </p:spTree>
    <p:extLst>
      <p:ext uri="{BB962C8B-B14F-4D97-AF65-F5344CB8AC3E}">
        <p14:creationId xmlns:p14="http://schemas.microsoft.com/office/powerpoint/2010/main" val="378957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35A31-2D58-5AF7-EBF3-CA2259829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5787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F5BC-CA05-440D-782F-458EB6DB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Overview &amp; </a:t>
            </a:r>
            <a:b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</a:br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Main Features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0C8F39-D4F7-4E03-2964-2671227C7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5848"/>
            <a:ext cx="3932237" cy="3483140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228600" indent="-228600">
              <a:buChar char="•"/>
            </a:pPr>
            <a:r>
              <a:rPr lang="en-US" sz="3200" dirty="0"/>
              <a:t>Spell Checker application</a:t>
            </a:r>
          </a:p>
          <a:p>
            <a:pPr marL="228600" indent="-228600">
              <a:buChar char="•"/>
            </a:pPr>
            <a:r>
              <a:rPr lang="en-US" sz="3200" dirty="0"/>
              <a:t>Reads .txt file and finds spelling errors</a:t>
            </a:r>
          </a:p>
          <a:p>
            <a:pPr marL="228600" indent="-228600">
              <a:buChar char="•"/>
            </a:pPr>
            <a:r>
              <a:rPr lang="en-US" sz="3200" dirty="0"/>
              <a:t>Asks user to choose from a list of suggestions or use their own word</a:t>
            </a:r>
          </a:p>
          <a:p>
            <a:pPr marL="228600" indent="-228600">
              <a:buChar char="•"/>
            </a:pPr>
            <a:r>
              <a:rPr lang="en-US" sz="3200" dirty="0"/>
              <a:t>Writes changes to new .txt file.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C66BB8-8A49-E92D-4408-61AF1BF8D0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5" r="2218" b="772"/>
          <a:stretch/>
        </p:blipFill>
        <p:spPr>
          <a:xfrm>
            <a:off x="6096000" y="122230"/>
            <a:ext cx="4942505" cy="637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86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35A31-2D58-5AF7-EBF3-CA2259829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302345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578420B-D032-D985-50E2-A0368F26C488}"/>
              </a:ext>
            </a:extLst>
          </p:cNvPr>
          <p:cNvSpPr txBox="1">
            <a:spLocks/>
          </p:cNvSpPr>
          <p:nvPr/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&lt;TODO: Record video of different inputs and play&gt;</a:t>
            </a:r>
            <a:endParaRPr lang="en-US" dirty="0"/>
          </a:p>
        </p:txBody>
      </p:sp>
      <p:pic>
        <p:nvPicPr>
          <p:cNvPr id="3" name="Screen Recording 2022-04-18 at 11.57.09 AM" descr="Screen Recording 2022-04-18 at 11.57.09 AM">
            <a:hlinkClick r:id="" action="ppaction://media"/>
            <a:extLst>
              <a:ext uri="{FF2B5EF4-FFF2-40B4-BE49-F238E27FC236}">
                <a16:creationId xmlns:a16="http://schemas.microsoft.com/office/drawing/2014/main" id="{6000A43A-07CC-6E2E-CDE1-90B9BCF4D3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9960" y="14990"/>
            <a:ext cx="10588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07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719B9-7EF9-811C-DB0E-2D0D13984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Code Walkthrough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94B63-3A2F-5885-1924-3DBAD89194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Classes and logic guide</a:t>
            </a:r>
          </a:p>
        </p:txBody>
      </p:sp>
    </p:spTree>
    <p:extLst>
      <p:ext uri="{BB962C8B-B14F-4D97-AF65-F5344CB8AC3E}">
        <p14:creationId xmlns:p14="http://schemas.microsoft.com/office/powerpoint/2010/main" val="2639959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F5BC-CA05-440D-782F-458EB6DB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Architecture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0C8F39-D4F7-4E03-2964-2671227C7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5848"/>
            <a:ext cx="3932237" cy="3483140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buChar char="•"/>
            </a:pPr>
            <a:r>
              <a:rPr lang="en-US" sz="3200" dirty="0"/>
              <a:t>File Manager</a:t>
            </a:r>
          </a:p>
          <a:p>
            <a:pPr marL="228600" indent="-228600">
              <a:buChar char="•"/>
            </a:pPr>
            <a:r>
              <a:rPr lang="en-US" sz="3200" dirty="0"/>
              <a:t>Grammar Checker</a:t>
            </a:r>
          </a:p>
          <a:p>
            <a:pPr marL="228600" indent="-228600">
              <a:buChar char="•"/>
            </a:pPr>
            <a:r>
              <a:rPr lang="en-US" sz="3200" dirty="0"/>
              <a:t>Dictionary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2430F4-4C36-2C4B-074D-A5911064105F}"/>
              </a:ext>
            </a:extLst>
          </p:cNvPr>
          <p:cNvSpPr/>
          <p:nvPr/>
        </p:nvSpPr>
        <p:spPr>
          <a:xfrm>
            <a:off x="5346338" y="2869281"/>
            <a:ext cx="2588145" cy="16002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AA1A54-47D1-7BE8-954A-9F4B58079E59}"/>
              </a:ext>
            </a:extLst>
          </p:cNvPr>
          <p:cNvSpPr txBox="1"/>
          <p:nvPr/>
        </p:nvSpPr>
        <p:spPr>
          <a:xfrm>
            <a:off x="6015742" y="2956311"/>
            <a:ext cx="135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FileManager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DAFE09B-C6D6-D89F-1E65-853A5C376B2C}"/>
              </a:ext>
            </a:extLst>
          </p:cNvPr>
          <p:cNvCxnSpPr/>
          <p:nvPr/>
        </p:nvCxnSpPr>
        <p:spPr>
          <a:xfrm>
            <a:off x="5346338" y="3380821"/>
            <a:ext cx="258814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DC3918E-207A-0474-2C22-D5974CA42963}"/>
              </a:ext>
            </a:extLst>
          </p:cNvPr>
          <p:cNvSpPr txBox="1"/>
          <p:nvPr/>
        </p:nvSpPr>
        <p:spPr>
          <a:xfrm>
            <a:off x="5388655" y="3454435"/>
            <a:ext cx="2022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 filename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validate_filepath</a:t>
            </a:r>
            <a:r>
              <a:rPr lang="en-US" dirty="0"/>
              <a:t>()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7C4E3BA-3254-FF33-8095-A3E3177B176B}"/>
              </a:ext>
            </a:extLst>
          </p:cNvPr>
          <p:cNvCxnSpPr/>
          <p:nvPr/>
        </p:nvCxnSpPr>
        <p:spPr>
          <a:xfrm>
            <a:off x="5346338" y="3860506"/>
            <a:ext cx="258814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13F9933-3F0C-4EF0-48D0-12FCD21314EC}"/>
              </a:ext>
            </a:extLst>
          </p:cNvPr>
          <p:cNvSpPr/>
          <p:nvPr/>
        </p:nvSpPr>
        <p:spPr>
          <a:xfrm>
            <a:off x="7427317" y="347773"/>
            <a:ext cx="3434784" cy="16002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E934CC-E15A-0901-6F1A-7CFD484D7F72}"/>
              </a:ext>
            </a:extLst>
          </p:cNvPr>
          <p:cNvCxnSpPr>
            <a:cxnSpLocks/>
          </p:cNvCxnSpPr>
          <p:nvPr/>
        </p:nvCxnSpPr>
        <p:spPr>
          <a:xfrm>
            <a:off x="7427317" y="859313"/>
            <a:ext cx="3434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1FBC3E2-BE10-D079-9ABE-8BD730793095}"/>
              </a:ext>
            </a:extLst>
          </p:cNvPr>
          <p:cNvSpPr txBox="1"/>
          <p:nvPr/>
        </p:nvSpPr>
        <p:spPr>
          <a:xfrm>
            <a:off x="7469634" y="932927"/>
            <a:ext cx="33924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print_options</a:t>
            </a:r>
            <a:r>
              <a:rPr lang="en-US" dirty="0"/>
              <a:t>([string, int], string)</a:t>
            </a:r>
          </a:p>
          <a:p>
            <a:r>
              <a:rPr lang="en-US" dirty="0"/>
              <a:t>- </a:t>
            </a:r>
            <a:r>
              <a:rPr lang="en-US" dirty="0" err="1"/>
              <a:t>get_choice</a:t>
            </a:r>
            <a:r>
              <a:rPr lang="en-US" dirty="0"/>
              <a:t>([string, int], string)</a:t>
            </a:r>
          </a:p>
          <a:p>
            <a:r>
              <a:rPr lang="en-US" dirty="0"/>
              <a:t>- </a:t>
            </a:r>
            <a:r>
              <a:rPr lang="en-US" dirty="0" err="1"/>
              <a:t>get_custom</a:t>
            </a:r>
            <a:r>
              <a:rPr lang="en-US" dirty="0"/>
              <a:t>(string)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D2E0BB-7B2B-1750-DB83-0BDEC2B7C4FD}"/>
              </a:ext>
            </a:extLst>
          </p:cNvPr>
          <p:cNvSpPr txBox="1"/>
          <p:nvPr/>
        </p:nvSpPr>
        <p:spPr>
          <a:xfrm>
            <a:off x="8240361" y="408168"/>
            <a:ext cx="2306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GrammarChecker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01CE3A-CFF2-2F93-141E-CEAF8EA37771}"/>
              </a:ext>
            </a:extLst>
          </p:cNvPr>
          <p:cNvSpPr/>
          <p:nvPr/>
        </p:nvSpPr>
        <p:spPr>
          <a:xfrm>
            <a:off x="8515108" y="3769009"/>
            <a:ext cx="3434784" cy="274121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659712E-4E23-6C41-47FF-E03F470C838B}"/>
              </a:ext>
            </a:extLst>
          </p:cNvPr>
          <p:cNvCxnSpPr>
            <a:cxnSpLocks/>
          </p:cNvCxnSpPr>
          <p:nvPr/>
        </p:nvCxnSpPr>
        <p:spPr>
          <a:xfrm>
            <a:off x="8515108" y="4280550"/>
            <a:ext cx="3434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69D05DC-D446-12D1-FBEB-13FCF3C3347D}"/>
              </a:ext>
            </a:extLst>
          </p:cNvPr>
          <p:cNvSpPr txBox="1"/>
          <p:nvPr/>
        </p:nvSpPr>
        <p:spPr>
          <a:xfrm>
            <a:off x="8615967" y="4367391"/>
            <a:ext cx="301832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data</a:t>
            </a:r>
          </a:p>
          <a:p>
            <a:endParaRPr lang="en-US" dirty="0"/>
          </a:p>
          <a:p>
            <a:r>
              <a:rPr lang="en-US" dirty="0"/>
              <a:t>+ </a:t>
            </a:r>
            <a:r>
              <a:rPr lang="en-US" dirty="0" err="1"/>
              <a:t>find_similar</a:t>
            </a:r>
            <a:r>
              <a:rPr lang="en-US" dirty="0"/>
              <a:t>(self, string)</a:t>
            </a:r>
          </a:p>
          <a:p>
            <a:r>
              <a:rPr lang="en-US" dirty="0"/>
              <a:t>+ </a:t>
            </a:r>
            <a:r>
              <a:rPr lang="en-US" dirty="0" err="1"/>
              <a:t>clean_input</a:t>
            </a:r>
            <a:r>
              <a:rPr lang="en-US" dirty="0"/>
              <a:t>(string)</a:t>
            </a:r>
          </a:p>
          <a:p>
            <a:r>
              <a:rPr lang="en-US" dirty="0"/>
              <a:t>+ </a:t>
            </a:r>
            <a:r>
              <a:rPr lang="en-US" dirty="0" err="1"/>
              <a:t>word_in</a:t>
            </a:r>
            <a:r>
              <a:rPr lang="en-US" dirty="0"/>
              <a:t>(self, string)</a:t>
            </a:r>
          </a:p>
          <a:p>
            <a:r>
              <a:rPr lang="en-US" dirty="0"/>
              <a:t>+ __</a:t>
            </a:r>
            <a:r>
              <a:rPr lang="en-US" dirty="0" err="1"/>
              <a:t>init</a:t>
            </a:r>
            <a:r>
              <a:rPr lang="en-US" dirty="0"/>
              <a:t>__()</a:t>
            </a:r>
          </a:p>
          <a:p>
            <a:r>
              <a:rPr lang="en-US" dirty="0"/>
              <a:t>      - </a:t>
            </a:r>
            <a:r>
              <a:rPr lang="en-US" dirty="0" err="1"/>
              <a:t>add_to_dictionary</a:t>
            </a:r>
            <a:r>
              <a:rPr lang="en-US" dirty="0"/>
              <a:t>(string)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34E73E-64A6-BE23-2C24-569FCD4D497E}"/>
              </a:ext>
            </a:extLst>
          </p:cNvPr>
          <p:cNvSpPr txBox="1"/>
          <p:nvPr/>
        </p:nvSpPr>
        <p:spPr>
          <a:xfrm>
            <a:off x="9612963" y="3829405"/>
            <a:ext cx="2306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Dictionary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9BA2805-1B57-4DE1-E6B2-A399FAFDA6AF}"/>
              </a:ext>
            </a:extLst>
          </p:cNvPr>
          <p:cNvCxnSpPr>
            <a:cxnSpLocks/>
          </p:cNvCxnSpPr>
          <p:nvPr/>
        </p:nvCxnSpPr>
        <p:spPr>
          <a:xfrm>
            <a:off x="8502618" y="4777721"/>
            <a:ext cx="3434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37B9471E-FC06-EF7A-62C2-00BD293C9B84}"/>
              </a:ext>
            </a:extLst>
          </p:cNvPr>
          <p:cNvCxnSpPr>
            <a:stCxn id="12" idx="1"/>
          </p:cNvCxnSpPr>
          <p:nvPr/>
        </p:nvCxnSpPr>
        <p:spPr>
          <a:xfrm rot="10800000" flipV="1">
            <a:off x="6625653" y="1147873"/>
            <a:ext cx="801665" cy="1721408"/>
          </a:xfrm>
          <a:prstGeom prst="bentConnector2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4124E6D5-CC8B-9DB1-F982-108DF33BE2B7}"/>
              </a:ext>
            </a:extLst>
          </p:cNvPr>
          <p:cNvCxnSpPr>
            <a:stCxn id="12" idx="2"/>
          </p:cNvCxnSpPr>
          <p:nvPr/>
        </p:nvCxnSpPr>
        <p:spPr>
          <a:xfrm rot="16200000" flipH="1">
            <a:off x="8788472" y="2304209"/>
            <a:ext cx="1821036" cy="1108563"/>
          </a:xfrm>
          <a:prstGeom prst="bentConnector3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Diamond 26">
            <a:extLst>
              <a:ext uri="{FF2B5EF4-FFF2-40B4-BE49-F238E27FC236}">
                <a16:creationId xmlns:a16="http://schemas.microsoft.com/office/drawing/2014/main" id="{4EB7CE66-8EF5-6D01-9751-C2BA7DB32117}"/>
              </a:ext>
            </a:extLst>
          </p:cNvPr>
          <p:cNvSpPr/>
          <p:nvPr/>
        </p:nvSpPr>
        <p:spPr>
          <a:xfrm>
            <a:off x="7192836" y="1034173"/>
            <a:ext cx="232656" cy="22141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iamond 27">
            <a:extLst>
              <a:ext uri="{FF2B5EF4-FFF2-40B4-BE49-F238E27FC236}">
                <a16:creationId xmlns:a16="http://schemas.microsoft.com/office/drawing/2014/main" id="{C20CFBB8-D7B8-57AF-2677-D0E745C7F96B}"/>
              </a:ext>
            </a:extLst>
          </p:cNvPr>
          <p:cNvSpPr/>
          <p:nvPr/>
        </p:nvSpPr>
        <p:spPr>
          <a:xfrm>
            <a:off x="9027943" y="1948573"/>
            <a:ext cx="232656" cy="22141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02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F5BC-CA05-440D-782F-458EB6DB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File Manager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0C8F39-D4F7-4E03-2964-2671227C7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5848"/>
            <a:ext cx="3932237" cy="3483140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buChar char="•"/>
            </a:pPr>
            <a:r>
              <a:rPr lang="en-US" sz="3200" dirty="0"/>
              <a:t>Asks user for file to read</a:t>
            </a:r>
          </a:p>
          <a:p>
            <a:pPr marL="228600" indent="-228600">
              <a:buChar char="•"/>
            </a:pPr>
            <a:r>
              <a:rPr lang="en-US" sz="3200" dirty="0"/>
              <a:t>Validates the given file path is a valid file path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FBBB15-70A6-213B-CA39-ABB4AC8E6DA4}"/>
              </a:ext>
            </a:extLst>
          </p:cNvPr>
          <p:cNvSpPr/>
          <p:nvPr/>
        </p:nvSpPr>
        <p:spPr>
          <a:xfrm>
            <a:off x="7419977" y="2224454"/>
            <a:ext cx="2588145" cy="16002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5B4E9B-5523-FE1E-1F14-746C6C1F4360}"/>
              </a:ext>
            </a:extLst>
          </p:cNvPr>
          <p:cNvSpPr txBox="1"/>
          <p:nvPr/>
        </p:nvSpPr>
        <p:spPr>
          <a:xfrm>
            <a:off x="8089381" y="2311484"/>
            <a:ext cx="135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FileManager</a:t>
            </a: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FAEB89-D860-BEF5-B620-468E40EC338F}"/>
              </a:ext>
            </a:extLst>
          </p:cNvPr>
          <p:cNvCxnSpPr/>
          <p:nvPr/>
        </p:nvCxnSpPr>
        <p:spPr>
          <a:xfrm>
            <a:off x="7419977" y="2735994"/>
            <a:ext cx="258814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112F85B-72F6-B95E-F0E1-5C670104498C}"/>
              </a:ext>
            </a:extLst>
          </p:cNvPr>
          <p:cNvSpPr txBox="1"/>
          <p:nvPr/>
        </p:nvSpPr>
        <p:spPr>
          <a:xfrm>
            <a:off x="7462294" y="2809608"/>
            <a:ext cx="2022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 filename</a:t>
            </a:r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validate_filepath</a:t>
            </a:r>
            <a:r>
              <a:rPr lang="en-US" dirty="0"/>
              <a:t>()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8032448-4B3B-A8CA-39D4-27B10257814A}"/>
              </a:ext>
            </a:extLst>
          </p:cNvPr>
          <p:cNvCxnSpPr/>
          <p:nvPr/>
        </p:nvCxnSpPr>
        <p:spPr>
          <a:xfrm>
            <a:off x="7419977" y="3215679"/>
            <a:ext cx="258814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401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F5BC-CA05-440D-782F-458EB6DB0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accent1"/>
                </a:solidFill>
                <a:latin typeface="Hack" panose="020B0609030202020204" pitchFamily="49" charset="0"/>
                <a:ea typeface="Hack" panose="020B0609030202020204" pitchFamily="49" charset="0"/>
                <a:cs typeface="Hack" panose="020B0609030202020204" pitchFamily="49" charset="0"/>
              </a:rPr>
              <a:t>Grammar Checker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0C8F39-D4F7-4E03-2964-2671227C7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5848"/>
            <a:ext cx="3932237" cy="3483140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buChar char="•"/>
            </a:pPr>
            <a:r>
              <a:rPr lang="en-US" sz="3200" dirty="0"/>
              <a:t>Main class for the Application</a:t>
            </a:r>
          </a:p>
          <a:p>
            <a:pPr marL="228600" indent="-228600">
              <a:buChar char="•"/>
            </a:pPr>
            <a:r>
              <a:rPr lang="en-US" sz="3200" dirty="0"/>
              <a:t>Analyzes file word by word using a buffer</a:t>
            </a:r>
          </a:p>
          <a:p>
            <a:pPr marL="228600" indent="-228600">
              <a:buChar char="•"/>
            </a:pPr>
            <a:r>
              <a:rPr lang="en-US" sz="3200" dirty="0"/>
              <a:t>Asks user for choice from suggestions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A327BB-7033-6B4C-FA4F-67917944B3B1}"/>
              </a:ext>
            </a:extLst>
          </p:cNvPr>
          <p:cNvSpPr/>
          <p:nvPr/>
        </p:nvSpPr>
        <p:spPr>
          <a:xfrm>
            <a:off x="6597017" y="2057400"/>
            <a:ext cx="3434784" cy="16002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74FBC7-C2B7-93F1-5D1C-F0FB2F0BFBE2}"/>
              </a:ext>
            </a:extLst>
          </p:cNvPr>
          <p:cNvSpPr txBox="1"/>
          <p:nvPr/>
        </p:nvSpPr>
        <p:spPr>
          <a:xfrm>
            <a:off x="6597015" y="3845974"/>
            <a:ext cx="393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Didn’t use instance variables, since everything happens linearly in __</a:t>
            </a:r>
            <a:r>
              <a:rPr lang="en-US" dirty="0" err="1"/>
              <a:t>init</a:t>
            </a:r>
            <a:r>
              <a:rPr lang="en-US" dirty="0"/>
              <a:t>__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A62E87A-1909-C114-901D-D175F22BA149}"/>
              </a:ext>
            </a:extLst>
          </p:cNvPr>
          <p:cNvCxnSpPr>
            <a:cxnSpLocks/>
          </p:cNvCxnSpPr>
          <p:nvPr/>
        </p:nvCxnSpPr>
        <p:spPr>
          <a:xfrm>
            <a:off x="6597017" y="2568940"/>
            <a:ext cx="3434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BEB0771-46B6-FBEE-6406-E6FC42375F7F}"/>
              </a:ext>
            </a:extLst>
          </p:cNvPr>
          <p:cNvSpPr txBox="1"/>
          <p:nvPr/>
        </p:nvSpPr>
        <p:spPr>
          <a:xfrm>
            <a:off x="6639334" y="2642554"/>
            <a:ext cx="33924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print_options</a:t>
            </a:r>
            <a:r>
              <a:rPr lang="en-US" dirty="0"/>
              <a:t>([string, int], string)</a:t>
            </a:r>
          </a:p>
          <a:p>
            <a:r>
              <a:rPr lang="en-US" dirty="0"/>
              <a:t>- </a:t>
            </a:r>
            <a:r>
              <a:rPr lang="en-US" dirty="0" err="1"/>
              <a:t>get_choice</a:t>
            </a:r>
            <a:r>
              <a:rPr lang="en-US" dirty="0"/>
              <a:t>([string, int], string)</a:t>
            </a:r>
          </a:p>
          <a:p>
            <a:r>
              <a:rPr lang="en-US" dirty="0"/>
              <a:t>- </a:t>
            </a:r>
            <a:r>
              <a:rPr lang="en-US" dirty="0" err="1"/>
              <a:t>get_custom</a:t>
            </a:r>
            <a:r>
              <a:rPr lang="en-US" dirty="0"/>
              <a:t>(string)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EAEF76-7059-88B5-BAF6-4E9CB4ACCF6C}"/>
              </a:ext>
            </a:extLst>
          </p:cNvPr>
          <p:cNvSpPr txBox="1"/>
          <p:nvPr/>
        </p:nvSpPr>
        <p:spPr>
          <a:xfrm>
            <a:off x="7410061" y="2117795"/>
            <a:ext cx="2306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GrammarChecker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897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908E03-3037-183D-73BB-505EA1D34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50" y="889000"/>
            <a:ext cx="114935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729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520</Words>
  <Application>Microsoft Macintosh PowerPoint</Application>
  <PresentationFormat>Widescreen</PresentationFormat>
  <Paragraphs>85</Paragraphs>
  <Slides>14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Hack</vt:lpstr>
      <vt:lpstr>Office Theme</vt:lpstr>
      <vt:lpstr>Final Project Presentation</vt:lpstr>
      <vt:lpstr>Overview &amp;  Main Features</vt:lpstr>
      <vt:lpstr>Demo</vt:lpstr>
      <vt:lpstr>PowerPoint Presentation</vt:lpstr>
      <vt:lpstr>Code Walkthrough</vt:lpstr>
      <vt:lpstr>Architecture</vt:lpstr>
      <vt:lpstr>File Manager</vt:lpstr>
      <vt:lpstr>Grammar Checker</vt:lpstr>
      <vt:lpstr>PowerPoint Presentation</vt:lpstr>
      <vt:lpstr>PowerPoint Presentation</vt:lpstr>
      <vt:lpstr>Grammar Checker Logic Walkthrough</vt:lpstr>
      <vt:lpstr>Dictionary</vt:lpstr>
      <vt:lpstr>Finding Suggestions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</dc:title>
  <dc:creator>Frank Anderson</dc:creator>
  <cp:lastModifiedBy>Frank Anderson</cp:lastModifiedBy>
  <cp:revision>4</cp:revision>
  <dcterms:created xsi:type="dcterms:W3CDTF">2022-04-17T23:48:21Z</dcterms:created>
  <dcterms:modified xsi:type="dcterms:W3CDTF">2022-04-18T16:42:42Z</dcterms:modified>
</cp:coreProperties>
</file>

<file path=docProps/thumbnail.jpeg>
</file>